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4" autoAdjust="0"/>
    <p:restoredTop sz="81759" autoAdjust="0"/>
  </p:normalViewPr>
  <p:slideViewPr>
    <p:cSldViewPr snapToGrid="0">
      <p:cViewPr varScale="1">
        <p:scale>
          <a:sx n="70" d="100"/>
          <a:sy n="70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991</TotalTime>
  <Words>483</Words>
  <Application>Microsoft Office PowerPoint</Application>
  <PresentationFormat>Niestandardowy</PresentationFormat>
  <Paragraphs>106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Organiczny</vt:lpstr>
      <vt:lpstr>Prezentacja programu PowerPoint</vt:lpstr>
      <vt:lpstr>Spróbuj przeczytać   WIOSNA</vt:lpstr>
      <vt:lpstr>Co tu jest zaszyfrowane?  Spróbuj napisać hasło. </vt:lpstr>
      <vt:lpstr>To są szafirki. Kwitną na wiosnę. </vt:lpstr>
      <vt:lpstr>Zapytaj rodzica o dzisiejszą datę.    Znajdź ją w kalendarzu.  Policz ile jeszcze dni zostało do przyjścia Pani Wiosny. A może już przyszła?  Pierwszy Dzień Wiosny pokaże ci obrazek.</vt:lpstr>
      <vt:lpstr>A może zrobisz przebiśniegi?</vt:lpstr>
      <vt:lpstr>Może jeszcze spróbujesz zrobić wiosenny kapelusz?</vt:lpstr>
      <vt:lpstr>Kochany rodzicu – przeczytaj</vt:lpstr>
      <vt:lpstr>Prezentacja programu PowerPoint</vt:lpstr>
      <vt:lpstr>A co się dzieje na polu pana Jeremiego? </vt:lpstr>
      <vt:lpstr>Piosenki zespołu Radiowe Nutki: Polka Fasolka Śpiewaj i tańcz razem z Fasolkami!</vt:lpstr>
      <vt:lpstr>Prezentacja programu PowerPoint</vt:lpstr>
      <vt:lpstr>   Wyhoduj w domu fasolkę. Powodzenia. </vt:lpstr>
      <vt:lpstr>O</vt:lpstr>
      <vt:lpstr>Zamiast kasztanów weź fasolki i wykonaj…</vt:lpstr>
      <vt:lpstr>Jeżeli potrafisz zapisz działania.</vt:lpstr>
      <vt:lpstr>Jeżeli potrafisz zapisz działania.</vt:lpstr>
      <vt:lpstr>Jeżeli potrafisz zapisz działania.</vt:lpstr>
      <vt:lpstr>Po takiej pracy czas na trochę ruchu. </vt:lpstr>
      <vt:lpstr>Dziękuję za pracę.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Afryka Kazika</dc:title>
  <dc:creator>Małgorzata Wolińska</dc:creator>
  <cp:lastModifiedBy>Małgorzata Wolińska</cp:lastModifiedBy>
  <cp:revision>67</cp:revision>
  <dcterms:created xsi:type="dcterms:W3CDTF">2017-04-28T19:42:26Z</dcterms:created>
  <dcterms:modified xsi:type="dcterms:W3CDTF">2020-03-19T12:12:52Z</dcterms:modified>
</cp:coreProperties>
</file>